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75" d="100"/>
          <a:sy n="75" d="100"/>
        </p:scale>
        <p:origin x="14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ECE7D-E19E-DC4E-9112-BDA6055F3B4A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571AE-E273-5145-895D-E1A76F1FC6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7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71AE-E273-5145-895D-E1A76F1FC6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8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05/07/2019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17.jpg"/><Relationship Id="rId13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6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6.tiff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04" y="3143435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415" y="3143435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133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18h-19h</a:t>
            </a:r>
            <a:endParaRPr lang="fr-FR" dirty="0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101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18h-19h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103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18h-19h</a:t>
            </a:r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1043" y="5440735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062" y="5791959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6" name="Rectangle 55"/>
          <p:cNvSpPr/>
          <p:nvPr/>
        </p:nvSpPr>
        <p:spPr>
          <a:xfrm>
            <a:off x="9430494" y="4512555"/>
            <a:ext cx="2618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Bonbons </a:t>
            </a:r>
            <a:r>
              <a:rPr lang="fr-FR" dirty="0"/>
              <a:t>Capture </a:t>
            </a:r>
            <a:r>
              <a:rPr lang="fr-FR" dirty="0" smtClean="0"/>
              <a:t>x2,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 +1 super bonbon garanti par raid,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Distance d’éclosion </a:t>
            </a:r>
            <a:r>
              <a:rPr lang="fr-FR" dirty="0" smtClean="0"/>
              <a:t>1/2,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Bonbon d’éclosion x2</a:t>
            </a: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979" y="3143435"/>
            <a:ext cx="1241750" cy="1241750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6944176" y="5985684"/>
            <a:ext cx="98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16h-19h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92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719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060" y="3506174"/>
            <a:ext cx="555458" cy="45087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25636" y="2672976"/>
            <a:ext cx="26298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</a:p>
          <a:p>
            <a:r>
              <a:rPr lang="fr-FR" dirty="0" smtClean="0"/>
              <a:t>* PX </a:t>
            </a:r>
            <a:r>
              <a:rPr lang="fr-FR" dirty="0"/>
              <a:t>de 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Œuf </a:t>
            </a:r>
            <a:r>
              <a:rPr lang="fr-FR" dirty="0"/>
              <a:t>Chance de 1 </a:t>
            </a:r>
            <a:r>
              <a:rPr lang="fr-FR" dirty="0" smtClean="0"/>
              <a:t>heure,</a:t>
            </a:r>
            <a:br>
              <a:rPr lang="fr-FR" dirty="0" smtClean="0"/>
            </a:br>
            <a:r>
              <a:rPr lang="fr-FR" dirty="0" smtClean="0"/>
              <a:t>* </a:t>
            </a:r>
            <a:r>
              <a:rPr lang="fr-FR" dirty="0"/>
              <a:t>PX d’éclosion </a:t>
            </a:r>
            <a:r>
              <a:rPr lang="fr-FR" dirty="0" smtClean="0"/>
              <a:t>x3,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PX </a:t>
            </a:r>
            <a:r>
              <a:rPr lang="fr-FR" dirty="0"/>
              <a:t>de Raid x2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401804" y="3852698"/>
            <a:ext cx="98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16h-19h</a:t>
            </a: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9431231" y="4351646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Possible festival </a:t>
            </a:r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des Pokémon aquatiques?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2659" y="1206246"/>
            <a:ext cx="865998" cy="865998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6777" y="1187794"/>
            <a:ext cx="865998" cy="86599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9195" y="1165883"/>
            <a:ext cx="865998" cy="865998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865" y="1187794"/>
            <a:ext cx="865998" cy="86599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6549" y="2293280"/>
            <a:ext cx="623933" cy="623933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6100" y="1411681"/>
            <a:ext cx="623933" cy="62393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3271" y="2438570"/>
            <a:ext cx="525245" cy="525245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064" y="1528547"/>
            <a:ext cx="525245" cy="52524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3657097" y="5307145"/>
            <a:ext cx="473113" cy="543624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2413697" y="5307145"/>
            <a:ext cx="473113" cy="543624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1067284" y="5307145"/>
            <a:ext cx="473113" cy="543624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3662089" y="4277812"/>
            <a:ext cx="473113" cy="543624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2418689" y="4277812"/>
            <a:ext cx="473113" cy="543624"/>
          </a:xfrm>
          <a:prstGeom prst="rect">
            <a:avLst/>
          </a:prstGeom>
        </p:spPr>
      </p:pic>
      <p:pic>
        <p:nvPicPr>
          <p:cNvPr id="64" name="Image 6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1072276" y="4277812"/>
            <a:ext cx="473113" cy="543624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7538610" y="4277812"/>
            <a:ext cx="473113" cy="543624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6295210" y="4277812"/>
            <a:ext cx="473113" cy="543624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4948797" y="4277812"/>
            <a:ext cx="473113" cy="543624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3653233" y="3175672"/>
            <a:ext cx="473113" cy="543624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2409833" y="3175672"/>
            <a:ext cx="473113" cy="543624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1063420" y="3175672"/>
            <a:ext cx="473113" cy="543624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7529754" y="3175672"/>
            <a:ext cx="473113" cy="543624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6286354" y="3175672"/>
            <a:ext cx="473113" cy="543624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4939941" y="3175672"/>
            <a:ext cx="473113" cy="543624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7538610" y="2127108"/>
            <a:ext cx="473113" cy="543624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6295210" y="2127108"/>
            <a:ext cx="473113" cy="543624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4948797" y="2127108"/>
            <a:ext cx="473113" cy="543624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8825318" y="2127108"/>
            <a:ext cx="473113" cy="543624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8808269" y="4277812"/>
            <a:ext cx="473113" cy="543624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8799413" y="3175672"/>
            <a:ext cx="473113" cy="543624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9294" y="2722915"/>
            <a:ext cx="1449137" cy="14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36765" y="3126005"/>
            <a:ext cx="321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de </a:t>
            </a:r>
            <a:r>
              <a:rPr lang="fr-FR" dirty="0"/>
              <a:t>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3000 </a:t>
            </a:r>
            <a:r>
              <a:rPr lang="fr-FR" dirty="0"/>
              <a:t>Poussières </a:t>
            </a:r>
            <a:r>
              <a:rPr lang="fr-FR" dirty="0" smtClean="0"/>
              <a:t>par raid,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d’éclosion x3,</a:t>
            </a:r>
          </a:p>
          <a:p>
            <a:r>
              <a:rPr lang="fr-FR" dirty="0" smtClean="0"/>
              <a:t>* </a:t>
            </a:r>
            <a:r>
              <a:rPr lang="fr-FR" dirty="0"/>
              <a:t>Morceau d’Étoile de </a:t>
            </a:r>
            <a:r>
              <a:rPr lang="fr-FR" dirty="0" smtClean="0"/>
              <a:t>1h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715515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7983653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9336293" y="4871180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Quête </a:t>
            </a:r>
            <a:r>
              <a:rPr lang="fr-FR" dirty="0" err="1" smtClean="0">
                <a:effectLst/>
                <a:latin typeface="Calibri" charset="0"/>
                <a:ea typeface="DengXian" charset="-122"/>
                <a:cs typeface="Times New Roman" charset="0"/>
              </a:rPr>
              <a:t>Jirachi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 disponible pour tous?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47</Words>
  <Application>Microsoft Macintosh PowerPoint</Application>
  <PresentationFormat>Grand écran</PresentationFormat>
  <Paragraphs>23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DengXian</vt:lpstr>
      <vt:lpstr>Times New Roman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18</cp:revision>
  <cp:lastPrinted>2019-07-05T06:18:58Z</cp:lastPrinted>
  <dcterms:created xsi:type="dcterms:W3CDTF">2019-06-12T14:13:52Z</dcterms:created>
  <dcterms:modified xsi:type="dcterms:W3CDTF">2019-07-05T15:43:56Z</dcterms:modified>
</cp:coreProperties>
</file>